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3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riángulo isósceles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AD5E7F73-4DB1-4A8F-9DCE-4356FE0B4E22}" type="datetimeFigureOut">
              <a:rPr lang="es-CO" smtClean="0"/>
              <a:pPr/>
              <a:t>12/02/2013</a:t>
            </a:fld>
            <a:endParaRPr lang="es-CO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s-CO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D2DA3574-926A-4FF2-B043-986A0CFAF54E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E7F73-4DB1-4A8F-9DCE-4356FE0B4E22}" type="datetimeFigureOut">
              <a:rPr lang="es-CO" smtClean="0"/>
              <a:pPr/>
              <a:t>12/02/2013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A3574-926A-4FF2-B043-986A0CFAF54E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E7F73-4DB1-4A8F-9DCE-4356FE0B4E22}" type="datetimeFigureOut">
              <a:rPr lang="es-CO" smtClean="0"/>
              <a:pPr/>
              <a:t>12/02/2013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A3574-926A-4FF2-B043-986A0CFAF54E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AD5E7F73-4DB1-4A8F-9DCE-4356FE0B4E22}" type="datetimeFigureOut">
              <a:rPr lang="es-CO" smtClean="0"/>
              <a:pPr/>
              <a:t>12/02/2013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A3574-926A-4FF2-B043-986A0CFAF54E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riángulo rectángulo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Triángulo isósceles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AD5E7F73-4DB1-4A8F-9DCE-4356FE0B4E22}" type="datetimeFigureOut">
              <a:rPr lang="es-CO" smtClean="0"/>
              <a:pPr/>
              <a:t>12/02/2013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D2DA3574-926A-4FF2-B043-986A0CFAF54E}" type="slidenum">
              <a:rPr lang="es-CO" smtClean="0"/>
              <a:pPr/>
              <a:t>‹Nº›</a:t>
            </a:fld>
            <a:endParaRPr lang="es-CO"/>
          </a:p>
        </p:txBody>
      </p:sp>
      <p:cxnSp>
        <p:nvCxnSpPr>
          <p:cNvPr id="11" name="10 Conector recto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D5E7F73-4DB1-4A8F-9DCE-4356FE0B4E22}" type="datetimeFigureOut">
              <a:rPr lang="es-CO" smtClean="0"/>
              <a:pPr/>
              <a:t>12/02/2013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2DA3574-926A-4FF2-B043-986A0CFAF54E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AD5E7F73-4DB1-4A8F-9DCE-4356FE0B4E22}" type="datetimeFigureOut">
              <a:rPr lang="es-CO" smtClean="0"/>
              <a:pPr/>
              <a:t>12/02/2013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D2DA3574-926A-4FF2-B043-986A0CFAF54E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E7F73-4DB1-4A8F-9DCE-4356FE0B4E22}" type="datetimeFigureOut">
              <a:rPr lang="es-CO" smtClean="0"/>
              <a:pPr/>
              <a:t>12/02/2013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A3574-926A-4FF2-B043-986A0CFAF54E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D5E7F73-4DB1-4A8F-9DCE-4356FE0B4E22}" type="datetimeFigureOut">
              <a:rPr lang="es-CO" smtClean="0"/>
              <a:pPr/>
              <a:t>12/02/2013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2DA3574-926A-4FF2-B043-986A0CFAF54E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AD5E7F73-4DB1-4A8F-9DCE-4356FE0B4E22}" type="datetimeFigureOut">
              <a:rPr lang="es-CO" smtClean="0"/>
              <a:pPr/>
              <a:t>12/02/2013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D2DA3574-926A-4FF2-B043-986A0CFAF54E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AD5E7F73-4DB1-4A8F-9DCE-4356FE0B4E22}" type="datetimeFigureOut">
              <a:rPr lang="es-CO" smtClean="0"/>
              <a:pPr/>
              <a:t>12/02/2013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D2DA3574-926A-4FF2-B043-986A0CFAF54E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Triángulo rectángulo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AD5E7F73-4DB1-4A8F-9DCE-4356FE0B4E22}" type="datetimeFigureOut">
              <a:rPr lang="es-CO" smtClean="0"/>
              <a:pPr/>
              <a:t>12/02/2013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s-CO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D2DA3574-926A-4FF2-B043-986A0CFAF54E}" type="slidenum">
              <a:rPr lang="es-CO" smtClean="0"/>
              <a:pPr/>
              <a:t>‹Nº›</a:t>
            </a:fld>
            <a:endParaRPr lang="es-CO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dissolve/>
  </p:transition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monografias.com/trabajos94/deteccion-modos-efectos-y-analisis-fallas/image0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060848"/>
            <a:ext cx="4536504" cy="4797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539552" y="158200"/>
            <a:ext cx="831641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4000" b="1" i="0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Ravie" pitchFamily="82" charset="0"/>
              </a:rPr>
              <a:t>Consecuencias               Por Fallas de Software</a:t>
            </a:r>
            <a:endParaRPr lang="es-CO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3940016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6712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CO" b="0" i="0" dirty="0" smtClean="0">
                <a:solidFill>
                  <a:srgbClr val="000000"/>
                </a:solidFill>
                <a:effectLst/>
                <a:latin typeface="Arial"/>
              </a:rPr>
              <a:t/>
            </a:r>
            <a:br>
              <a:rPr lang="es-CO" b="0" i="0" dirty="0" smtClean="0">
                <a:solidFill>
                  <a:srgbClr val="000000"/>
                </a:solidFill>
                <a:effectLst/>
                <a:latin typeface="Arial"/>
              </a:rPr>
            </a:br>
            <a:endParaRPr lang="es-ES" sz="3600" b="0" i="0" dirty="0">
              <a:solidFill>
                <a:srgbClr val="000000"/>
              </a:solidFill>
              <a:effectLst/>
              <a:latin typeface="Ravie" pitchFamily="82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1772816"/>
            <a:ext cx="8229600" cy="3633267"/>
          </a:xfrm>
        </p:spPr>
        <p:txBody>
          <a:bodyPr>
            <a:normAutofit fontScale="47500" lnSpcReduction="20000"/>
          </a:bodyPr>
          <a:lstStyle/>
          <a:p>
            <a:pPr marL="1828800" lvl="4" indent="0" algn="ctr">
              <a:buNone/>
            </a:pPr>
            <a:r>
              <a:rPr lang="es-ES" sz="5900" b="0" i="0" dirty="0" smtClean="0">
                <a:solidFill>
                  <a:srgbClr val="FF0000"/>
                </a:solidFill>
                <a:effectLst/>
                <a:latin typeface="Ravie" pitchFamily="82" charset="0"/>
                <a:cs typeface="Raavi" pitchFamily="2"/>
              </a:rPr>
              <a:t>Principales fallas</a:t>
            </a:r>
            <a:endParaRPr lang="es-ES" sz="5900" dirty="0">
              <a:latin typeface="Ravie" pitchFamily="82" charset="0"/>
              <a:cs typeface="Raavi" pitchFamily="2"/>
            </a:endParaRPr>
          </a:p>
          <a:p>
            <a:pPr marL="1828800" lvl="4" indent="0" algn="ctr">
              <a:buNone/>
            </a:pPr>
            <a:endParaRPr lang="es-ES" sz="2800" b="0" i="0" dirty="0" smtClean="0">
              <a:solidFill>
                <a:srgbClr val="FF0000"/>
              </a:solidFill>
              <a:effectLst/>
              <a:latin typeface="Ravie" pitchFamily="82" charset="0"/>
              <a:cs typeface="Raavi" pitchFamily="2"/>
            </a:endParaRPr>
          </a:p>
          <a:p>
            <a:pPr marL="1828800" lvl="4" indent="0" algn="ctr">
              <a:buNone/>
            </a:pPr>
            <a:r>
              <a:rPr lang="es-ES" sz="6500" dirty="0" smtClean="0">
                <a:latin typeface="Arial Special G1" pitchFamily="34" charset="2"/>
                <a:cs typeface="Raavi" pitchFamily="2"/>
              </a:rPr>
              <a:t> </a:t>
            </a:r>
            <a:r>
              <a:rPr lang="es-ES" sz="5900" dirty="0" smtClean="0">
                <a:latin typeface="Arial" pitchFamily="34" charset="0"/>
                <a:cs typeface="Arial" pitchFamily="34" charset="0"/>
              </a:rPr>
              <a:t>Fallas </a:t>
            </a:r>
            <a:r>
              <a:rPr lang="es-ES" sz="5900" dirty="0" smtClean="0">
                <a:latin typeface="Arial" pitchFamily="34" charset="0"/>
                <a:cs typeface="Arial" pitchFamily="34" charset="0"/>
              </a:rPr>
              <a:t>de memoria </a:t>
            </a:r>
          </a:p>
          <a:p>
            <a:pPr marL="1828800" lvl="4" indent="0" algn="ctr">
              <a:buNone/>
            </a:pPr>
            <a:r>
              <a:rPr lang="es-ES" sz="59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*</a:t>
            </a:r>
            <a:r>
              <a:rPr lang="es-ES" sz="5900" b="0" i="0" dirty="0" smtClean="0">
                <a:effectLst/>
                <a:latin typeface="Arial" pitchFamily="34" charset="0"/>
                <a:cs typeface="Arial" pitchFamily="34" charset="0"/>
              </a:rPr>
              <a:t>Calentamiento </a:t>
            </a:r>
            <a:r>
              <a:rPr lang="es-ES" sz="5900" dirty="0" smtClean="0">
                <a:latin typeface="Arial" pitchFamily="34" charset="0"/>
                <a:cs typeface="Arial" pitchFamily="34" charset="0"/>
              </a:rPr>
              <a:t>del procesador</a:t>
            </a:r>
          </a:p>
          <a:p>
            <a:pPr marL="1828800" lvl="4" indent="0" algn="ctr">
              <a:buNone/>
            </a:pPr>
            <a:r>
              <a:rPr lang="es-ES" sz="5900" b="0" i="0" dirty="0" smtClean="0">
                <a:solidFill>
                  <a:schemeClr val="accent1"/>
                </a:solidFill>
                <a:effectLst/>
                <a:latin typeface="Arial" pitchFamily="34" charset="0"/>
                <a:cs typeface="Arial" pitchFamily="34" charset="0"/>
              </a:rPr>
              <a:t>*</a:t>
            </a:r>
            <a:r>
              <a:rPr lang="es-ES" sz="5900" b="0" i="0" dirty="0" smtClean="0">
                <a:effectLst/>
                <a:latin typeface="Arial" pitchFamily="34" charset="0"/>
                <a:cs typeface="Arial" pitchFamily="34" charset="0"/>
              </a:rPr>
              <a:t>falla del disco duro </a:t>
            </a:r>
          </a:p>
          <a:p>
            <a:pPr marL="1828800" lvl="4" indent="0" algn="ctr">
              <a:buNone/>
            </a:pPr>
            <a:r>
              <a:rPr lang="es-ES" sz="59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*</a:t>
            </a:r>
            <a:r>
              <a:rPr lang="es-ES" sz="5900" dirty="0" smtClean="0">
                <a:latin typeface="Arial" pitchFamily="34" charset="0"/>
                <a:cs typeface="Arial" pitchFamily="34" charset="0"/>
              </a:rPr>
              <a:t>presencia de virus</a:t>
            </a:r>
          </a:p>
          <a:p>
            <a:pPr marL="1828800" lvl="4" indent="0" algn="ctr">
              <a:buNone/>
            </a:pPr>
            <a:r>
              <a:rPr lang="es-ES" sz="59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*</a:t>
            </a:r>
            <a:r>
              <a:rPr lang="es-ES" sz="5900" dirty="0" smtClean="0">
                <a:latin typeface="Arial" pitchFamily="34" charset="0"/>
                <a:cs typeface="Arial" pitchFamily="34" charset="0"/>
              </a:rPr>
              <a:t>fallas de hardware</a:t>
            </a:r>
          </a:p>
          <a:p>
            <a:pPr marL="1828800" lvl="4" indent="0" algn="ctr">
              <a:buNone/>
            </a:pPr>
            <a:r>
              <a:rPr lang="es-ES" sz="59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*</a:t>
            </a:r>
            <a:r>
              <a:rPr lang="es-ES" sz="5900" dirty="0" smtClean="0">
                <a:latin typeface="Arial" pitchFamily="34" charset="0"/>
                <a:cs typeface="Arial" pitchFamily="34" charset="0"/>
              </a:rPr>
              <a:t>conflicto entre programas</a:t>
            </a:r>
            <a:endParaRPr lang="es-ES" sz="5900" b="0" i="0" dirty="0" smtClean="0"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18788835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2345397"/>
            <a:ext cx="8229600" cy="4525963"/>
          </a:xfrm>
        </p:spPr>
        <p:txBody>
          <a:bodyPr>
            <a:normAutofit lnSpcReduction="10000"/>
          </a:bodyPr>
          <a:lstStyle/>
          <a:p>
            <a:pPr algn="ctr">
              <a:buFont typeface="Arial"/>
              <a:buChar char="•"/>
            </a:pPr>
            <a:r>
              <a:rPr lang="es-ES" sz="2400" b="1" i="0" dirty="0" smtClean="0">
                <a:effectLst/>
                <a:latin typeface="Arial" pitchFamily="34" charset="0"/>
                <a:cs typeface="Arial" pitchFamily="34" charset="0"/>
              </a:rPr>
              <a:t>Diseños con colores inapropiados </a:t>
            </a:r>
            <a:r>
              <a:rPr lang="es-ES" sz="2400" b="1" dirty="0">
                <a:latin typeface="Arial" pitchFamily="34" charset="0"/>
                <a:cs typeface="Arial" pitchFamily="34" charset="0"/>
              </a:rPr>
              <a:t>.</a:t>
            </a:r>
            <a:endParaRPr lang="es-ES" sz="2400" b="1" i="0" dirty="0" smtClean="0">
              <a:effectLst/>
              <a:latin typeface="Arial" pitchFamily="34" charset="0"/>
              <a:cs typeface="Arial" pitchFamily="34" charset="0"/>
            </a:endParaRPr>
          </a:p>
          <a:p>
            <a:pPr algn="ctr">
              <a:buFont typeface="Arial"/>
              <a:buChar char="•"/>
            </a:pPr>
            <a:endParaRPr lang="es-ES" sz="2400" b="1" i="0" dirty="0" smtClean="0">
              <a:effectLst/>
              <a:latin typeface="Arial" pitchFamily="34" charset="0"/>
              <a:cs typeface="Arial" pitchFamily="34" charset="0"/>
            </a:endParaRPr>
          </a:p>
          <a:p>
            <a:pPr algn="ctr">
              <a:buFont typeface="Arial"/>
              <a:buChar char="•"/>
            </a:pPr>
            <a:r>
              <a:rPr lang="es-ES" sz="2400" b="1" i="0" dirty="0" smtClean="0">
                <a:effectLst/>
                <a:latin typeface="Arial" pitchFamily="34" charset="0"/>
                <a:cs typeface="Arial" pitchFamily="34" charset="0"/>
              </a:rPr>
              <a:t>Diseños que usan textos con tipografías de difícil lectura por su tamaño o diseño.</a:t>
            </a:r>
          </a:p>
          <a:p>
            <a:pPr algn="ctr">
              <a:buFont typeface="Arial"/>
              <a:buChar char="•"/>
            </a:pPr>
            <a:endParaRPr lang="es-ES" sz="2400" b="1" i="0" dirty="0" smtClean="0">
              <a:effectLst/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r>
              <a:rPr lang="es-ES" sz="2400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es-ES" sz="2400" b="1" i="0" dirty="0" smtClean="0">
                <a:effectLst/>
                <a:latin typeface="Arial" pitchFamily="34" charset="0"/>
                <a:cs typeface="Arial" pitchFamily="34" charset="0"/>
              </a:rPr>
              <a:t>Diseños con implicaciones culturales, por ejemplo usando partes del cuerpo que en una determinada cultura sean objeto de vergüenza o burla o símbolos con características de identidad cultural o religiosa.</a:t>
            </a:r>
          </a:p>
          <a:p>
            <a:pPr marL="0" indent="0" algn="ctr">
              <a:buNone/>
            </a:pPr>
            <a:r>
              <a:rPr lang="es-ES" sz="2400" b="1" dirty="0" smtClean="0">
                <a:latin typeface="Arial" pitchFamily="34" charset="0"/>
                <a:cs typeface="Arial" pitchFamily="34" charset="0"/>
              </a:rPr>
              <a:t>.Defectos de instalación o programación</a:t>
            </a:r>
          </a:p>
          <a:p>
            <a:pPr marL="0" indent="0" algn="ctr">
              <a:buNone/>
            </a:pPr>
            <a:r>
              <a:rPr lang="es-ES" sz="2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s-ES" sz="2400" b="0" i="0" dirty="0" smtClean="0"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algn="ctr">
              <a:buFont typeface="Arial"/>
              <a:buChar char="•"/>
            </a:pPr>
            <a:endParaRPr lang="es-ES" b="0" i="0" dirty="0" smtClean="0">
              <a:solidFill>
                <a:srgbClr val="000000"/>
              </a:solidFill>
              <a:effectLst/>
              <a:latin typeface="Ravie" pitchFamily="82" charset="0"/>
            </a:endParaRPr>
          </a:p>
          <a:p>
            <a:pPr marL="0" indent="0" algn="ctr">
              <a:buNone/>
            </a:pPr>
            <a:endParaRPr lang="es-CO" dirty="0"/>
          </a:p>
        </p:txBody>
      </p:sp>
      <p:sp>
        <p:nvSpPr>
          <p:cNvPr id="4" name="3 CuadroTexto"/>
          <p:cNvSpPr txBox="1"/>
          <p:nvPr/>
        </p:nvSpPr>
        <p:spPr>
          <a:xfrm>
            <a:off x="1403648" y="692696"/>
            <a:ext cx="63367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4000" dirty="0" smtClean="0">
                <a:solidFill>
                  <a:srgbClr val="FF0000"/>
                </a:solidFill>
                <a:latin typeface="Ravie" pitchFamily="82" charset="0"/>
              </a:rPr>
              <a:t>Otras Fallas Son </a:t>
            </a:r>
            <a:r>
              <a:rPr lang="es-ES" dirty="0" smtClean="0">
                <a:solidFill>
                  <a:srgbClr val="FF0000"/>
                </a:solidFill>
              </a:rPr>
              <a:t>:</a:t>
            </a:r>
            <a:endParaRPr lang="es-CO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34296585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3568" y="0"/>
            <a:ext cx="8229600" cy="4572000"/>
          </a:xfrm>
        </p:spPr>
        <p:txBody>
          <a:bodyPr>
            <a:normAutofit/>
          </a:bodyPr>
          <a:lstStyle/>
          <a:p>
            <a:pPr algn="ctr"/>
            <a:endParaRPr lang="es-ES" dirty="0" smtClean="0"/>
          </a:p>
          <a:p>
            <a:pPr algn="ctr"/>
            <a:endParaRPr lang="es-ES" dirty="0"/>
          </a:p>
          <a:p>
            <a:pPr algn="ctr"/>
            <a:endParaRPr lang="es-ES" dirty="0" smtClean="0"/>
          </a:p>
          <a:p>
            <a:pPr marL="64008" indent="0" algn="ctr">
              <a:buNone/>
            </a:pPr>
            <a:endParaRPr lang="es-ES" dirty="0"/>
          </a:p>
          <a:p>
            <a:pPr algn="ctr"/>
            <a:endParaRPr lang="es-ES" dirty="0" smtClean="0"/>
          </a:p>
          <a:p>
            <a:pPr algn="ctr"/>
            <a:endParaRPr lang="es-ES" dirty="0"/>
          </a:p>
          <a:p>
            <a:pPr marL="64008" indent="0" algn="ctr">
              <a:buNone/>
            </a:pPr>
            <a:r>
              <a:rPr lang="es-ES" dirty="0" smtClean="0"/>
              <a:t>Vanessa Ibarguen Rivas </a:t>
            </a:r>
          </a:p>
          <a:p>
            <a:pPr marL="64008" indent="0" algn="ctr">
              <a:buNone/>
            </a:pPr>
            <a:r>
              <a:rPr lang="es-ES" dirty="0" smtClean="0"/>
              <a:t>10.2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37333566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ío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Brí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río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150</TotalTime>
  <Words>100</Words>
  <Application>Microsoft Office PowerPoint</Application>
  <PresentationFormat>Presentación en pantalla (4:3)</PresentationFormat>
  <Paragraphs>26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Brío</vt:lpstr>
      <vt:lpstr>Diapositiva 1</vt:lpstr>
      <vt:lpstr> </vt:lpstr>
      <vt:lpstr>Diapositiva 3</vt:lpstr>
      <vt:lpstr>Diapositiva 4</vt:lpstr>
    </vt:vector>
  </TitlesOfParts>
  <Company>SECRETARIA DE EDUCACION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consecuencias se pueden presentar por fallas del software.</dc:title>
  <dc:creator>I.E GABRIEL GARCIA MARQUEZ </dc:creator>
  <cp:lastModifiedBy>GONZALES RIVAS</cp:lastModifiedBy>
  <cp:revision>8</cp:revision>
  <dcterms:created xsi:type="dcterms:W3CDTF">2013-02-12T12:06:17Z</dcterms:created>
  <dcterms:modified xsi:type="dcterms:W3CDTF">2013-02-12T22:35:08Z</dcterms:modified>
</cp:coreProperties>
</file>